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Садик Золотое зёрнышко\ОПК\Фото\Посещение храма садик 2015 год\DSC02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53" y="3419872"/>
            <a:ext cx="6720747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2656" y="539552"/>
            <a:ext cx="6525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Посещение музея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храма Покрова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Пресвятой Богородицы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с. Кудиново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Садик Золотое зёрнышко\ОПК\Фото\Посещение храма садик 2015 год\DSC02499.JPG"/>
          <p:cNvPicPr>
            <a:picLocks noChangeAspect="1" noChangeArrowheads="1"/>
          </p:cNvPicPr>
          <p:nvPr/>
        </p:nvPicPr>
        <p:blipFill>
          <a:blip r:embed="rId2" cstate="print"/>
          <a:srcRect l="30313" t="14300" r="15350"/>
          <a:stretch>
            <a:fillRect/>
          </a:stretch>
        </p:blipFill>
        <p:spPr bwMode="auto">
          <a:xfrm>
            <a:off x="504866" y="611560"/>
            <a:ext cx="3932246" cy="465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G:\Садик Золотое зёрнышко\ОПК\Фото\Посещение храма садик 2015 год\DSC02494.JPG"/>
          <p:cNvPicPr>
            <a:picLocks noChangeAspect="1" noChangeArrowheads="1"/>
          </p:cNvPicPr>
          <p:nvPr/>
        </p:nvPicPr>
        <p:blipFill>
          <a:blip r:embed="rId3" cstate="print"/>
          <a:srcRect l="29525" t="26900" r="19288" b="2751"/>
          <a:stretch>
            <a:fillRect/>
          </a:stretch>
        </p:blipFill>
        <p:spPr bwMode="auto">
          <a:xfrm>
            <a:off x="2636912" y="4957208"/>
            <a:ext cx="3888432" cy="400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</cp:revision>
  <dcterms:created xsi:type="dcterms:W3CDTF">2016-01-25T10:20:09Z</dcterms:created>
  <dcterms:modified xsi:type="dcterms:W3CDTF">2016-01-25T10:28:33Z</dcterms:modified>
</cp:coreProperties>
</file>